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02/12/2019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53CFA59D-85B9-4C6C-B24E-1C53F1DCFDBD}"/>
              </a:ext>
            </a:extLst>
          </p:cNvPr>
          <p:cNvSpPr txBox="1"/>
          <p:nvPr/>
        </p:nvSpPr>
        <p:spPr>
          <a:xfrm>
            <a:off x="1429554" y="5600353"/>
            <a:ext cx="746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>
                <a:latin typeface="Corbel" panose="020B0503020204020204" pitchFamily="34" charset="0"/>
              </a:rPr>
              <a:t>Responsable de generar la información: Lic. Myriam Fuentes Pedraza. Directora de Recursos Humanos</a:t>
            </a:r>
          </a:p>
          <a:p>
            <a:pPr algn="r"/>
            <a:r>
              <a:rPr lang="es-MX" sz="1200" dirty="0" smtClean="0">
                <a:latin typeface="Corbel" panose="020B0503020204020204" pitchFamily="34" charset="0"/>
              </a:rPr>
              <a:t>Fecha de actualización: 06 diciembre 2019</a:t>
            </a:r>
            <a:endParaRPr lang="es-MX" sz="1200" dirty="0">
              <a:latin typeface="Corbel" panose="020B0503020204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318196" y="296214"/>
            <a:ext cx="4353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Corbel" panose="020B0503020204020204" pitchFamily="34" charset="0"/>
              </a:rPr>
              <a:t>Licencias</a:t>
            </a:r>
            <a:endParaRPr lang="es-MX" sz="3200" b="1" dirty="0">
              <a:latin typeface="Corbel" panose="020B0503020204020204" pitchFamily="34" charset="0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="" xmlns:a16="http://schemas.microsoft.com/office/drawing/2014/main" id="{7DFCC807-8E50-4968-9E59-B7FE4A976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74360"/>
              </p:ext>
            </p:extLst>
          </p:nvPr>
        </p:nvGraphicFramePr>
        <p:xfrm>
          <a:off x="498282" y="1082954"/>
          <a:ext cx="7992888" cy="2062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NOMBRE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CARGO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PERIODO DE LICENCIA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>
                          <a:latin typeface="Corbel" panose="020B0503020204020204" pitchFamily="34" charset="0"/>
                        </a:rPr>
                        <a:t>OBSERVACIONES</a:t>
                      </a:r>
                      <a:endParaRPr lang="es-MX" sz="1100" dirty="0">
                        <a:solidFill>
                          <a:schemeClr val="bg1"/>
                        </a:solidFill>
                        <a:latin typeface="Corbel" panose="020B0503020204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dirty="0" smtClean="0">
                          <a:latin typeface="Corbel" panose="020B0503020204020204" pitchFamily="34" charset="0"/>
                        </a:rPr>
                        <a:t>María </a:t>
                      </a:r>
                      <a:r>
                        <a:rPr lang="es-MX" sz="1100" dirty="0">
                          <a:latin typeface="Corbel" panose="020B0503020204020204" pitchFamily="34" charset="0"/>
                        </a:rPr>
                        <a:t>del Refugio Luna Cazares</a:t>
                      </a: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latin typeface="Corbel" panose="020B0503020204020204" pitchFamily="34" charset="0"/>
                        </a:rPr>
                        <a:t>Secretaria de Estudio y Cuenta</a:t>
                      </a:r>
                      <a:endParaRPr lang="es-MX" sz="1100" dirty="0">
                        <a:latin typeface="Corbel" panose="020B0503020204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200" dirty="0" smtClean="0">
                          <a:latin typeface="Corbel" panose="020B0503020204020204" pitchFamily="34" charset="0"/>
                        </a:rPr>
                        <a:t>21-X-2019  18-I-2020</a:t>
                      </a:r>
                      <a:endParaRPr lang="es-MX" sz="1200" dirty="0">
                        <a:latin typeface="Corbel" panose="020B0503020204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100" smtClean="0">
                          <a:latin typeface="Corbel" panose="020B0503020204020204" pitchFamily="34" charset="0"/>
                        </a:rPr>
                        <a:t>Incapacidad</a:t>
                      </a:r>
                      <a:endParaRPr lang="es-MX" sz="1100" dirty="0" smtClean="0">
                        <a:latin typeface="Corbel" panose="020B0503020204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Sandra Tenorio Miranda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Secretaria de Estudio y 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Cuenta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29-XI-19</a:t>
                      </a:r>
                      <a:endParaRPr lang="es-MX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 goce de sueldo</a:t>
                      </a:r>
                      <a:b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Asuntos personales</a:t>
                      </a:r>
                      <a:endParaRPr lang="es-MX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56</Words>
  <Application>Microsoft Office PowerPoint</Application>
  <PresentationFormat>Carta (216 x 279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Times New Roman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71</cp:revision>
  <dcterms:created xsi:type="dcterms:W3CDTF">2017-10-16T15:52:26Z</dcterms:created>
  <dcterms:modified xsi:type="dcterms:W3CDTF">2019-12-02T19:39:33Z</dcterms:modified>
</cp:coreProperties>
</file>